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BAD71-3F36-4D40-AB51-421316FBE70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C799-8D51-4A5F-BCCD-ADB642682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113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BAD71-3F36-4D40-AB51-421316FBE70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C799-8D51-4A5F-BCCD-ADB642682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56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BAD71-3F36-4D40-AB51-421316FBE70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C799-8D51-4A5F-BCCD-ADB642682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02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BAD71-3F36-4D40-AB51-421316FBE70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C799-8D51-4A5F-BCCD-ADB6426827A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1471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BAD71-3F36-4D40-AB51-421316FBE70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C799-8D51-4A5F-BCCD-ADB642682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833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BAD71-3F36-4D40-AB51-421316FBE70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C799-8D51-4A5F-BCCD-ADB642682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832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BAD71-3F36-4D40-AB51-421316FBE70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C799-8D51-4A5F-BCCD-ADB642682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25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BAD71-3F36-4D40-AB51-421316FBE70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C799-8D51-4A5F-BCCD-ADB642682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814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BAD71-3F36-4D40-AB51-421316FBE70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C799-8D51-4A5F-BCCD-ADB642682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68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BAD71-3F36-4D40-AB51-421316FBE70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C799-8D51-4A5F-BCCD-ADB642682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16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BAD71-3F36-4D40-AB51-421316FBE70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C799-8D51-4A5F-BCCD-ADB642682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755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BAD71-3F36-4D40-AB51-421316FBE70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C799-8D51-4A5F-BCCD-ADB642682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57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BAD71-3F36-4D40-AB51-421316FBE70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C799-8D51-4A5F-BCCD-ADB642682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89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BAD71-3F36-4D40-AB51-421316FBE70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C799-8D51-4A5F-BCCD-ADB642682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52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BAD71-3F36-4D40-AB51-421316FBE70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C799-8D51-4A5F-BCCD-ADB642682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52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BAD71-3F36-4D40-AB51-421316FBE70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C799-8D51-4A5F-BCCD-ADB642682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11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BAD71-3F36-4D40-AB51-421316FBE70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C799-8D51-4A5F-BCCD-ADB642682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8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CABAD71-3F36-4D40-AB51-421316FBE70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1C799-8D51-4A5F-BCCD-ADB642682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3400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History of Accounting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405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early development of accounting dates back to ancient Mesopotamia, and is closely related to developments in writing, counting and money </a:t>
            </a:r>
            <a:r>
              <a:rPr lang="en-US" dirty="0" smtClean="0"/>
              <a:t>by </a:t>
            </a:r>
            <a:r>
              <a:rPr lang="en-US" dirty="0"/>
              <a:t>the ancient Egyptians and Babylonians.</a:t>
            </a:r>
          </a:p>
        </p:txBody>
      </p:sp>
    </p:spTree>
    <p:extLst>
      <p:ext uri="{BB962C8B-B14F-4D97-AF65-F5344CB8AC3E}">
        <p14:creationId xmlns:p14="http://schemas.microsoft.com/office/powerpoint/2010/main" val="1409600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Luca </a:t>
            </a:r>
            <a:r>
              <a:rPr lang="en-US" dirty="0" err="1" smtClean="0"/>
              <a:t>Pacioli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Luca </a:t>
            </a:r>
            <a:r>
              <a:rPr lang="en-US" dirty="0" err="1" smtClean="0"/>
              <a:t>Pacioli</a:t>
            </a:r>
            <a:r>
              <a:rPr lang="en-US" dirty="0" smtClean="0"/>
              <a:t> is the father of accounting. </a:t>
            </a:r>
            <a:r>
              <a:rPr lang="en-US" dirty="0"/>
              <a:t>Luca did not invent the system. Instead, he simply described a method used by merchants in </a:t>
            </a:r>
            <a:r>
              <a:rPr lang="en-US" dirty="0" smtClean="0"/>
              <a:t>Venice.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330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individuals involved in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Arthur </a:t>
            </a:r>
            <a:r>
              <a:rPr lang="en-US" dirty="0" smtClean="0"/>
              <a:t>Andersen- Help </a:t>
            </a:r>
            <a:r>
              <a:rPr lang="en-US" dirty="0"/>
              <a:t>establish </a:t>
            </a:r>
            <a:r>
              <a:rPr lang="en-US" dirty="0" smtClean="0"/>
              <a:t>the firm </a:t>
            </a:r>
            <a:r>
              <a:rPr lang="en-US" dirty="0"/>
              <a:t>that was one of the Big Five in </a:t>
            </a:r>
            <a:r>
              <a:rPr lang="en-US" dirty="0" smtClean="0"/>
              <a:t>accounting until its demise in 2002.</a:t>
            </a:r>
          </a:p>
          <a:p>
            <a:r>
              <a:rPr lang="en-US" dirty="0"/>
              <a:t>George </a:t>
            </a:r>
            <a:r>
              <a:rPr lang="en-US" dirty="0" smtClean="0"/>
              <a:t>Anderson- </a:t>
            </a:r>
            <a:r>
              <a:rPr lang="en-US" dirty="0"/>
              <a:t>He served as chairman of the AICPA’s Special Committee on Standards of Professional Conduct in </a:t>
            </a:r>
            <a:r>
              <a:rPr lang="en-US" dirty="0" smtClean="0"/>
              <a:t>the 1980s.</a:t>
            </a:r>
          </a:p>
          <a:p>
            <a:r>
              <a:rPr lang="en-US" dirty="0" smtClean="0"/>
              <a:t>Thomas </a:t>
            </a:r>
            <a:r>
              <a:rPr lang="en-US" dirty="0"/>
              <a:t>Coleman </a:t>
            </a:r>
            <a:r>
              <a:rPr lang="en-US" dirty="0" smtClean="0"/>
              <a:t>Andrews- He became </a:t>
            </a:r>
            <a:r>
              <a:rPr lang="en-US" dirty="0"/>
              <a:t>the first CPA to hold the position of commissioner of Internal Revenue beginning in 1953</a:t>
            </a:r>
            <a:r>
              <a:rPr lang="en-US" dirty="0" smtClean="0"/>
              <a:t>.</a:t>
            </a:r>
          </a:p>
          <a:p>
            <a:r>
              <a:rPr lang="en-US" dirty="0"/>
              <a:t> Robert Anthony- He was president of the American Accounting Association (AAA) in 1973–74. </a:t>
            </a:r>
          </a:p>
        </p:txBody>
      </p:sp>
    </p:spTree>
    <p:extLst>
      <p:ext uri="{BB962C8B-B14F-4D97-AF65-F5344CB8AC3E}">
        <p14:creationId xmlns:p14="http://schemas.microsoft.com/office/powerpoint/2010/main" val="3962611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event considered to be the basis for accounting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1812: Accounting historians place the origin of management </a:t>
            </a:r>
            <a:r>
              <a:rPr lang="en-US" dirty="0" smtClean="0"/>
              <a:t>accounting.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2847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the accounting profession develop?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believed that the very origins of writing itself may have developed out of early marks used to keep account of goods at ancient warehouses more than 5,300 years ago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230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Ingredients that led to double entry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Private property</a:t>
            </a:r>
          </a:p>
          <a:p>
            <a:r>
              <a:rPr lang="en-US" dirty="0" smtClean="0"/>
              <a:t>Capital</a:t>
            </a:r>
          </a:p>
          <a:p>
            <a:r>
              <a:rPr lang="en-US" dirty="0" smtClean="0"/>
              <a:t>Commerce</a:t>
            </a:r>
          </a:p>
          <a:p>
            <a:r>
              <a:rPr lang="en-US" dirty="0" smtClean="0"/>
              <a:t>Credit</a:t>
            </a:r>
          </a:p>
          <a:p>
            <a:r>
              <a:rPr lang="en-US" dirty="0" smtClean="0"/>
              <a:t>Writing</a:t>
            </a:r>
          </a:p>
          <a:p>
            <a:r>
              <a:rPr lang="en-US" dirty="0" smtClean="0"/>
              <a:t>Money</a:t>
            </a:r>
          </a:p>
          <a:p>
            <a:r>
              <a:rPr lang="en-US" dirty="0" smtClean="0"/>
              <a:t>Arithmetic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824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Stands for generally </a:t>
            </a:r>
            <a:r>
              <a:rPr lang="en-US" dirty="0"/>
              <a:t>accepted accounting </a:t>
            </a:r>
            <a:r>
              <a:rPr lang="en-US" dirty="0" smtClean="0"/>
              <a:t>principles. It </a:t>
            </a:r>
            <a:r>
              <a:rPr lang="en-US" dirty="0"/>
              <a:t>is a collection of commonly-followed accounting rules and standards for financial reporting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Developed in 1973.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589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Countries that influenced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United </a:t>
            </a:r>
            <a:r>
              <a:rPr lang="en-US" dirty="0"/>
              <a:t>Arab </a:t>
            </a:r>
            <a:r>
              <a:rPr lang="en-US" dirty="0" smtClean="0"/>
              <a:t>Emirates and Albania have influenced the accounting system by their cultures. </a:t>
            </a:r>
          </a:p>
          <a:p>
            <a:r>
              <a:rPr lang="en-US" dirty="0" smtClean="0"/>
              <a:t>Also in </a:t>
            </a:r>
            <a:r>
              <a:rPr lang="en-US" dirty="0"/>
              <a:t>Albania, </a:t>
            </a:r>
            <a:r>
              <a:rPr lang="en-US" dirty="0" smtClean="0"/>
              <a:t>there have been </a:t>
            </a:r>
            <a:r>
              <a:rPr lang="en-US" dirty="0"/>
              <a:t>made two large transitions in terms of </a:t>
            </a:r>
            <a:r>
              <a:rPr lang="en-US" dirty="0" smtClean="0"/>
              <a:t>accounting school </a:t>
            </a:r>
            <a:r>
              <a:rPr lang="en-US" dirty="0"/>
              <a:t>model and therefore the accounting system</a:t>
            </a:r>
          </a:p>
        </p:txBody>
      </p:sp>
    </p:spTree>
    <p:extLst>
      <p:ext uri="{BB962C8B-B14F-4D97-AF65-F5344CB8AC3E}">
        <p14:creationId xmlns:p14="http://schemas.microsoft.com/office/powerpoint/2010/main" val="3515193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Famous accountants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Bob Newhart- stand up comedian and actor</a:t>
            </a:r>
          </a:p>
          <a:p>
            <a:r>
              <a:rPr lang="en-US" dirty="0" smtClean="0"/>
              <a:t>Nikki Haley- governor of </a:t>
            </a:r>
            <a:r>
              <a:rPr lang="en-US" dirty="0"/>
              <a:t>S</a:t>
            </a:r>
            <a:r>
              <a:rPr lang="en-US" dirty="0" smtClean="0"/>
              <a:t>outh Carolina</a:t>
            </a:r>
          </a:p>
          <a:p>
            <a:r>
              <a:rPr lang="en-US" dirty="0"/>
              <a:t>Vito </a:t>
            </a:r>
            <a:r>
              <a:rPr lang="en-US" dirty="0" smtClean="0"/>
              <a:t>Fossella- Republican politician</a:t>
            </a:r>
          </a:p>
          <a:p>
            <a:r>
              <a:rPr lang="en-US" dirty="0"/>
              <a:t>Julia </a:t>
            </a:r>
            <a:r>
              <a:rPr lang="en-US" dirty="0" smtClean="0"/>
              <a:t>Sweeney- actress</a:t>
            </a:r>
          </a:p>
          <a:p>
            <a:r>
              <a:rPr lang="en-US" dirty="0"/>
              <a:t>Krystal Ball- co-host on the MSNBC's afternoon news/talk show The </a:t>
            </a:r>
            <a:r>
              <a:rPr lang="en-US" dirty="0" smtClean="0"/>
              <a:t>Cycle.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2176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47</TotalTime>
  <Words>325</Words>
  <Application>Microsoft Office PowerPoint</Application>
  <PresentationFormat>Widescreen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History of Accounting</vt:lpstr>
      <vt:lpstr>Luca Pacioli</vt:lpstr>
      <vt:lpstr>Other individuals involved in accounting</vt:lpstr>
      <vt:lpstr>One event considered to be the basis for accounting history</vt:lpstr>
      <vt:lpstr>How did the accounting profession develop?</vt:lpstr>
      <vt:lpstr>Ingredients that led to double entry accounting</vt:lpstr>
      <vt:lpstr>GAAP</vt:lpstr>
      <vt:lpstr>Countries that influenced accounting</vt:lpstr>
      <vt:lpstr>Famous accountants</vt:lpstr>
      <vt:lpstr>Interesting Fact</vt:lpstr>
    </vt:vector>
  </TitlesOfParts>
  <Company>DCSS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Accounting</dc:title>
  <dc:creator>Dalton Cole Hill</dc:creator>
  <cp:lastModifiedBy>Holly Hutson</cp:lastModifiedBy>
  <cp:revision>7</cp:revision>
  <dcterms:created xsi:type="dcterms:W3CDTF">2016-08-17T14:39:37Z</dcterms:created>
  <dcterms:modified xsi:type="dcterms:W3CDTF">2016-08-22T14:54:33Z</dcterms:modified>
</cp:coreProperties>
</file>