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9"/>
  </p:notesMasterIdLst>
  <p:sldIdLst>
    <p:sldId id="256" r:id="rId2"/>
    <p:sldId id="257" r:id="rId3"/>
    <p:sldId id="258" r:id="rId4"/>
    <p:sldId id="259" r:id="rId5"/>
    <p:sldId id="260" r:id="rId6"/>
    <p:sldId id="261" r:id="rId7"/>
    <p:sldId id="262" r:id="rId8"/>
  </p:sldIdLst>
  <p:sldSz cx="9144000" cy="5143500" type="screen16x9"/>
  <p:notesSz cx="6858000" cy="9144000"/>
  <p:embeddedFontLst>
    <p:embeddedFont>
      <p:font typeface="Alfa Slab One" panose="020B0604020202020204" charset="0"/>
      <p:regular r:id="rId10"/>
    </p:embeddedFont>
    <p:embeddedFont>
      <p:font typeface="Proxima Nova" panose="020B0604020202020204" charset="0"/>
      <p:regular r:id="rId11"/>
      <p:bold r:id="rId12"/>
      <p:italic r:id="rId13"/>
      <p:boldItalic r:id="rId1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3" d="100"/>
          <a:sy n="93" d="100"/>
        </p:scale>
        <p:origin x="72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4.fntdata"/><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font" Target="fonts/font5.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286222118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Shape 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4" name="Shape 5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2891697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2" name="Shape 6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5708211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9" name="Shape 6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6570165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1490791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8754570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2" name="Shape 9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8175607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190226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cxnSp>
        <p:nvCxnSpPr>
          <p:cNvPr id="10" name="Shape 10"/>
          <p:cNvCxnSpPr/>
          <p:nvPr/>
        </p:nvCxnSpPr>
        <p:spPr>
          <a:xfrm>
            <a:off x="4278300" y="2751162"/>
            <a:ext cx="587400" cy="0"/>
          </a:xfrm>
          <a:prstGeom prst="straightConnector1">
            <a:avLst/>
          </a:prstGeom>
          <a:noFill/>
          <a:ln w="76200" cap="flat" cmpd="sng">
            <a:solidFill>
              <a:schemeClr val="dk1"/>
            </a:solidFill>
            <a:prstDash val="solid"/>
            <a:round/>
            <a:headEnd type="none" w="med" len="med"/>
            <a:tailEnd type="none" w="med" len="med"/>
          </a:ln>
        </p:spPr>
      </p:cxnSp>
      <p:sp>
        <p:nvSpPr>
          <p:cNvPr id="11" name="Shape 11"/>
          <p:cNvSpPr txBox="1">
            <a:spLocks noGrp="1"/>
          </p:cNvSpPr>
          <p:nvPr>
            <p:ph type="ctrTitle"/>
          </p:nvPr>
        </p:nvSpPr>
        <p:spPr>
          <a:xfrm>
            <a:off x="311700" y="595975"/>
            <a:ext cx="8520600" cy="1957800"/>
          </a:xfrm>
          <a:prstGeom prst="rect">
            <a:avLst/>
          </a:prstGeom>
        </p:spPr>
        <p:txBody>
          <a:bodyPr lIns="91425" tIns="91425" rIns="91425" bIns="91425" anchor="b" anchorCtr="0"/>
          <a:lstStyle>
            <a:lvl1pPr lvl="0" algn="ctr">
              <a:spcBef>
                <a:spcPts val="0"/>
              </a:spcBef>
              <a:buSzPct val="100000"/>
              <a:defRPr sz="5400"/>
            </a:lvl1pPr>
            <a:lvl2pPr lvl="1" algn="ctr">
              <a:spcBef>
                <a:spcPts val="0"/>
              </a:spcBef>
              <a:buSzPct val="100000"/>
              <a:defRPr sz="5400"/>
            </a:lvl2pPr>
            <a:lvl3pPr lvl="2" algn="ctr">
              <a:spcBef>
                <a:spcPts val="0"/>
              </a:spcBef>
              <a:buSzPct val="100000"/>
              <a:defRPr sz="5400"/>
            </a:lvl3pPr>
            <a:lvl4pPr lvl="3" algn="ctr">
              <a:spcBef>
                <a:spcPts val="0"/>
              </a:spcBef>
              <a:buSzPct val="100000"/>
              <a:defRPr sz="5400"/>
            </a:lvl4pPr>
            <a:lvl5pPr lvl="4" algn="ctr">
              <a:spcBef>
                <a:spcPts val="0"/>
              </a:spcBef>
              <a:buSzPct val="100000"/>
              <a:defRPr sz="5400"/>
            </a:lvl5pPr>
            <a:lvl6pPr lvl="5" algn="ctr">
              <a:spcBef>
                <a:spcPts val="0"/>
              </a:spcBef>
              <a:buSzPct val="100000"/>
              <a:defRPr sz="5400"/>
            </a:lvl6pPr>
            <a:lvl7pPr lvl="6" algn="ctr">
              <a:spcBef>
                <a:spcPts val="0"/>
              </a:spcBef>
              <a:buSzPct val="100000"/>
              <a:defRPr sz="5400"/>
            </a:lvl7pPr>
            <a:lvl8pPr lvl="7" algn="ctr">
              <a:spcBef>
                <a:spcPts val="0"/>
              </a:spcBef>
              <a:buSzPct val="100000"/>
              <a:defRPr sz="5400"/>
            </a:lvl8pPr>
            <a:lvl9pPr lvl="8" algn="ctr">
              <a:spcBef>
                <a:spcPts val="0"/>
              </a:spcBef>
              <a:buSzPct val="100000"/>
              <a:defRPr sz="5400"/>
            </a:lvl9pPr>
          </a:lstStyle>
          <a:p>
            <a:endParaRPr/>
          </a:p>
        </p:txBody>
      </p:sp>
      <p:sp>
        <p:nvSpPr>
          <p:cNvPr id="12" name="Shape 12"/>
          <p:cNvSpPr txBox="1">
            <a:spLocks noGrp="1"/>
          </p:cNvSpPr>
          <p:nvPr>
            <p:ph type="subTitle" idx="1"/>
          </p:nvPr>
        </p:nvSpPr>
        <p:spPr>
          <a:xfrm>
            <a:off x="311700" y="3165823"/>
            <a:ext cx="8520600" cy="7335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400"/>
            </a:lvl1pPr>
            <a:lvl2pPr lvl="1" algn="ctr">
              <a:lnSpc>
                <a:spcPct val="100000"/>
              </a:lnSpc>
              <a:spcBef>
                <a:spcPts val="0"/>
              </a:spcBef>
              <a:spcAft>
                <a:spcPts val="0"/>
              </a:spcAft>
              <a:buSzPct val="100000"/>
              <a:buNone/>
              <a:defRPr sz="2400"/>
            </a:lvl2pPr>
            <a:lvl3pPr lvl="2" algn="ctr">
              <a:lnSpc>
                <a:spcPct val="100000"/>
              </a:lnSpc>
              <a:spcBef>
                <a:spcPts val="0"/>
              </a:spcBef>
              <a:spcAft>
                <a:spcPts val="0"/>
              </a:spcAft>
              <a:buSzPct val="100000"/>
              <a:buNone/>
              <a:defRPr sz="2400"/>
            </a:lvl3pPr>
            <a:lvl4pPr lvl="3" algn="ctr">
              <a:lnSpc>
                <a:spcPct val="100000"/>
              </a:lnSpc>
              <a:spcBef>
                <a:spcPts val="0"/>
              </a:spcBef>
              <a:spcAft>
                <a:spcPts val="0"/>
              </a:spcAft>
              <a:buSzPct val="100000"/>
              <a:buNone/>
              <a:defRPr sz="2400"/>
            </a:lvl4pPr>
            <a:lvl5pPr lvl="4" algn="ctr">
              <a:lnSpc>
                <a:spcPct val="100000"/>
              </a:lnSpc>
              <a:spcBef>
                <a:spcPts val="0"/>
              </a:spcBef>
              <a:spcAft>
                <a:spcPts val="0"/>
              </a:spcAft>
              <a:buSzPct val="100000"/>
              <a:buNone/>
              <a:defRPr sz="2400"/>
            </a:lvl5pPr>
            <a:lvl6pPr lvl="5" algn="ctr">
              <a:lnSpc>
                <a:spcPct val="100000"/>
              </a:lnSpc>
              <a:spcBef>
                <a:spcPts val="0"/>
              </a:spcBef>
              <a:spcAft>
                <a:spcPts val="0"/>
              </a:spcAft>
              <a:buSzPct val="100000"/>
              <a:buNone/>
              <a:defRPr sz="2400"/>
            </a:lvl6pPr>
            <a:lvl7pPr lvl="6" algn="ctr">
              <a:lnSpc>
                <a:spcPct val="100000"/>
              </a:lnSpc>
              <a:spcBef>
                <a:spcPts val="0"/>
              </a:spcBef>
              <a:spcAft>
                <a:spcPts val="0"/>
              </a:spcAft>
              <a:buSzPct val="100000"/>
              <a:buNone/>
              <a:defRPr sz="2400"/>
            </a:lvl7pPr>
            <a:lvl8pPr lvl="7" algn="ctr">
              <a:lnSpc>
                <a:spcPct val="100000"/>
              </a:lnSpc>
              <a:spcBef>
                <a:spcPts val="0"/>
              </a:spcBef>
              <a:spcAft>
                <a:spcPts val="0"/>
              </a:spcAft>
              <a:buSzPct val="100000"/>
              <a:buNone/>
              <a:defRPr sz="2400"/>
            </a:lvl8pPr>
            <a:lvl9pPr lvl="8" algn="ctr">
              <a:lnSpc>
                <a:spcPct val="100000"/>
              </a:lnSpc>
              <a:spcBef>
                <a:spcPts val="0"/>
              </a:spcBef>
              <a:spcAft>
                <a:spcPts val="0"/>
              </a:spcAft>
              <a:buSzPct val="100000"/>
              <a:buNone/>
              <a:defRPr sz="2400"/>
            </a:lvl9pPr>
          </a:lstStyle>
          <a:p>
            <a:endParaRPr/>
          </a:p>
        </p:txBody>
      </p:sp>
      <p:sp>
        <p:nvSpPr>
          <p:cNvPr id="13" name="Shape 1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311700" y="1167925"/>
            <a:ext cx="8520600" cy="1980000"/>
          </a:xfrm>
          <a:prstGeom prst="rect">
            <a:avLst/>
          </a:prstGeom>
        </p:spPr>
        <p:txBody>
          <a:bodyPr lIns="91425" tIns="91425" rIns="91425" bIns="91425" anchor="ctr" anchorCtr="0"/>
          <a:lstStyle>
            <a:lvl1pPr lvl="0" algn="ctr">
              <a:spcBef>
                <a:spcPts val="0"/>
              </a:spcBef>
              <a:buClr>
                <a:schemeClr val="dk1"/>
              </a:buClr>
              <a:buSzPct val="100000"/>
              <a:defRPr sz="11000">
                <a:solidFill>
                  <a:schemeClr val="dk1"/>
                </a:solidFill>
              </a:defRPr>
            </a:lvl1pPr>
            <a:lvl2pPr lvl="1" algn="ctr">
              <a:spcBef>
                <a:spcPts val="0"/>
              </a:spcBef>
              <a:buClr>
                <a:schemeClr val="dk1"/>
              </a:buClr>
              <a:buSzPct val="100000"/>
              <a:defRPr sz="11000">
                <a:solidFill>
                  <a:schemeClr val="dk1"/>
                </a:solidFill>
              </a:defRPr>
            </a:lvl2pPr>
            <a:lvl3pPr lvl="2" algn="ctr">
              <a:spcBef>
                <a:spcPts val="0"/>
              </a:spcBef>
              <a:buClr>
                <a:schemeClr val="dk1"/>
              </a:buClr>
              <a:buSzPct val="100000"/>
              <a:defRPr sz="11000">
                <a:solidFill>
                  <a:schemeClr val="dk1"/>
                </a:solidFill>
              </a:defRPr>
            </a:lvl3pPr>
            <a:lvl4pPr lvl="3" algn="ctr">
              <a:spcBef>
                <a:spcPts val="0"/>
              </a:spcBef>
              <a:buClr>
                <a:schemeClr val="dk1"/>
              </a:buClr>
              <a:buSzPct val="100000"/>
              <a:defRPr sz="11000">
                <a:solidFill>
                  <a:schemeClr val="dk1"/>
                </a:solidFill>
              </a:defRPr>
            </a:lvl4pPr>
            <a:lvl5pPr lvl="4" algn="ctr">
              <a:spcBef>
                <a:spcPts val="0"/>
              </a:spcBef>
              <a:buClr>
                <a:schemeClr val="dk1"/>
              </a:buClr>
              <a:buSzPct val="100000"/>
              <a:defRPr sz="11000">
                <a:solidFill>
                  <a:schemeClr val="dk1"/>
                </a:solidFill>
              </a:defRPr>
            </a:lvl5pPr>
            <a:lvl6pPr lvl="5" algn="ctr">
              <a:spcBef>
                <a:spcPts val="0"/>
              </a:spcBef>
              <a:buClr>
                <a:schemeClr val="dk1"/>
              </a:buClr>
              <a:buSzPct val="100000"/>
              <a:defRPr sz="11000">
                <a:solidFill>
                  <a:schemeClr val="dk1"/>
                </a:solidFill>
              </a:defRPr>
            </a:lvl6pPr>
            <a:lvl7pPr lvl="6" algn="ctr">
              <a:spcBef>
                <a:spcPts val="0"/>
              </a:spcBef>
              <a:buClr>
                <a:schemeClr val="dk1"/>
              </a:buClr>
              <a:buSzPct val="100000"/>
              <a:defRPr sz="11000">
                <a:solidFill>
                  <a:schemeClr val="dk1"/>
                </a:solidFill>
              </a:defRPr>
            </a:lvl7pPr>
            <a:lvl8pPr lvl="7" algn="ctr">
              <a:spcBef>
                <a:spcPts val="0"/>
              </a:spcBef>
              <a:buClr>
                <a:schemeClr val="dk1"/>
              </a:buClr>
              <a:buSzPct val="100000"/>
              <a:defRPr sz="11000">
                <a:solidFill>
                  <a:schemeClr val="dk1"/>
                </a:solidFill>
              </a:defRPr>
            </a:lvl8pPr>
            <a:lvl9pPr lvl="8" algn="ctr">
              <a:spcBef>
                <a:spcPts val="0"/>
              </a:spcBef>
              <a:buClr>
                <a:schemeClr val="dk1"/>
              </a:buClr>
              <a:buSzPct val="100000"/>
              <a:defRPr sz="11000">
                <a:solidFill>
                  <a:schemeClr val="dk1"/>
                </a:solidFill>
              </a:defRPr>
            </a:lvl9pPr>
          </a:lstStyle>
          <a:p>
            <a:endParaRPr/>
          </a:p>
        </p:txBody>
      </p:sp>
      <p:sp>
        <p:nvSpPr>
          <p:cNvPr id="48" name="Shape 48"/>
          <p:cNvSpPr txBox="1">
            <a:spLocks noGrp="1"/>
          </p:cNvSpPr>
          <p:nvPr>
            <p:ph type="body" idx="1"/>
          </p:nvPr>
        </p:nvSpPr>
        <p:spPr>
          <a:xfrm>
            <a:off x="311700" y="3224250"/>
            <a:ext cx="8520600" cy="10716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9" name="Shape 4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0"/>
        <p:cNvGrpSpPr/>
        <p:nvPr/>
      </p:nvGrpSpPr>
      <p:grpSpPr>
        <a:xfrm>
          <a:off x="0" y="0"/>
          <a:ext cx="0" cy="0"/>
          <a:chOff x="0" y="0"/>
          <a:chExt cx="0" cy="0"/>
        </a:xfrm>
      </p:grpSpPr>
      <p:sp>
        <p:nvSpPr>
          <p:cNvPr id="51" name="Shape 5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dk1"/>
        </a:solidFill>
        <a:effectLst/>
      </p:bgPr>
    </p:bg>
    <p:spTree>
      <p:nvGrpSpPr>
        <p:cNvPr id="1" name="Shape 14"/>
        <p:cNvGrpSpPr/>
        <p:nvPr/>
      </p:nvGrpSpPr>
      <p:grpSpPr>
        <a:xfrm>
          <a:off x="0" y="0"/>
          <a:ext cx="0" cy="0"/>
          <a:chOff x="0" y="0"/>
          <a:chExt cx="0" cy="0"/>
        </a:xfrm>
      </p:grpSpPr>
      <p:sp>
        <p:nvSpPr>
          <p:cNvPr id="15" name="Shape 15"/>
          <p:cNvSpPr txBox="1">
            <a:spLocks noGrp="1"/>
          </p:cNvSpPr>
          <p:nvPr>
            <p:ph type="title"/>
          </p:nvPr>
        </p:nvSpPr>
        <p:spPr>
          <a:xfrm>
            <a:off x="311700" y="2480550"/>
            <a:ext cx="8114400" cy="2445900"/>
          </a:xfrm>
          <a:prstGeom prst="rect">
            <a:avLst/>
          </a:prstGeom>
        </p:spPr>
        <p:txBody>
          <a:bodyPr lIns="91425" tIns="91425" rIns="91425" bIns="91425" anchor="b" anchorCtr="0"/>
          <a:lstStyle>
            <a:lvl1pPr lvl="0">
              <a:spcBef>
                <a:spcPts val="0"/>
              </a:spcBef>
              <a:buClr>
                <a:schemeClr val="lt1"/>
              </a:buClr>
              <a:buSzPct val="100000"/>
              <a:defRPr sz="6800">
                <a:solidFill>
                  <a:schemeClr val="lt1"/>
                </a:solidFill>
              </a:defRPr>
            </a:lvl1pPr>
            <a:lvl2pPr lvl="1">
              <a:spcBef>
                <a:spcPts val="0"/>
              </a:spcBef>
              <a:buClr>
                <a:schemeClr val="lt1"/>
              </a:buClr>
              <a:buSzPct val="100000"/>
              <a:defRPr sz="6800">
                <a:solidFill>
                  <a:schemeClr val="lt1"/>
                </a:solidFill>
              </a:defRPr>
            </a:lvl2pPr>
            <a:lvl3pPr lvl="2">
              <a:spcBef>
                <a:spcPts val="0"/>
              </a:spcBef>
              <a:buClr>
                <a:schemeClr val="lt1"/>
              </a:buClr>
              <a:buSzPct val="100000"/>
              <a:defRPr sz="6800">
                <a:solidFill>
                  <a:schemeClr val="lt1"/>
                </a:solidFill>
              </a:defRPr>
            </a:lvl3pPr>
            <a:lvl4pPr lvl="3">
              <a:spcBef>
                <a:spcPts val="0"/>
              </a:spcBef>
              <a:buClr>
                <a:schemeClr val="lt1"/>
              </a:buClr>
              <a:buSzPct val="100000"/>
              <a:defRPr sz="6800">
                <a:solidFill>
                  <a:schemeClr val="lt1"/>
                </a:solidFill>
              </a:defRPr>
            </a:lvl4pPr>
            <a:lvl5pPr lvl="4">
              <a:spcBef>
                <a:spcPts val="0"/>
              </a:spcBef>
              <a:buClr>
                <a:schemeClr val="lt1"/>
              </a:buClr>
              <a:buSzPct val="100000"/>
              <a:defRPr sz="6800">
                <a:solidFill>
                  <a:schemeClr val="lt1"/>
                </a:solidFill>
              </a:defRPr>
            </a:lvl5pPr>
            <a:lvl6pPr lvl="5">
              <a:spcBef>
                <a:spcPts val="0"/>
              </a:spcBef>
              <a:buClr>
                <a:schemeClr val="lt1"/>
              </a:buClr>
              <a:buSzPct val="100000"/>
              <a:defRPr sz="6800">
                <a:solidFill>
                  <a:schemeClr val="lt1"/>
                </a:solidFill>
              </a:defRPr>
            </a:lvl6pPr>
            <a:lvl7pPr lvl="6">
              <a:spcBef>
                <a:spcPts val="0"/>
              </a:spcBef>
              <a:buClr>
                <a:schemeClr val="lt1"/>
              </a:buClr>
              <a:buSzPct val="100000"/>
              <a:defRPr sz="6800">
                <a:solidFill>
                  <a:schemeClr val="lt1"/>
                </a:solidFill>
              </a:defRPr>
            </a:lvl7pPr>
            <a:lvl8pPr lvl="7">
              <a:spcBef>
                <a:spcPts val="0"/>
              </a:spcBef>
              <a:buClr>
                <a:schemeClr val="lt1"/>
              </a:buClr>
              <a:buSzPct val="100000"/>
              <a:defRPr sz="6800">
                <a:solidFill>
                  <a:schemeClr val="lt1"/>
                </a:solidFill>
              </a:defRPr>
            </a:lvl8pPr>
            <a:lvl9pPr lvl="8">
              <a:spcBef>
                <a:spcPts val="0"/>
              </a:spcBef>
              <a:buClr>
                <a:schemeClr val="lt1"/>
              </a:buClr>
              <a:buSzPct val="100000"/>
              <a:defRPr sz="6800">
                <a:solidFill>
                  <a:schemeClr val="lt1"/>
                </a:solidFill>
              </a:defRPr>
            </a:lvl9pPr>
          </a:lstStyle>
          <a:p>
            <a:endParaRPr/>
          </a:p>
        </p:txBody>
      </p:sp>
      <p:sp>
        <p:nvSpPr>
          <p:cNvPr id="16" name="Shape 16"/>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0" name="Shape 2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5" name="Shape 2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8" name="Shape 2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311700" y="6318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1" name="Shape 31"/>
          <p:cNvSpPr txBox="1">
            <a:spLocks noGrp="1"/>
          </p:cNvSpPr>
          <p:nvPr>
            <p:ph type="body" idx="1"/>
          </p:nvPr>
        </p:nvSpPr>
        <p:spPr>
          <a:xfrm>
            <a:off x="311700" y="1490875"/>
            <a:ext cx="2808000" cy="30780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2" name="Shape 3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3"/>
        </a:solidFill>
        <a:effectLst/>
      </p:bgPr>
    </p:bg>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490250" y="526350"/>
            <a:ext cx="5683800" cy="4090800"/>
          </a:xfrm>
          <a:prstGeom prst="rect">
            <a:avLst/>
          </a:prstGeom>
        </p:spPr>
        <p:txBody>
          <a:bodyPr lIns="91425" tIns="91425" rIns="91425" bIns="91425" anchor="ctr" anchorCtr="0"/>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a:endParaRPr/>
          </a:p>
        </p:txBody>
      </p:sp>
      <p:sp>
        <p:nvSpPr>
          <p:cNvPr id="35" name="Shape 3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6"/>
        <p:cNvGrpSpPr/>
        <p:nvPr/>
      </p:nvGrpSpPr>
      <p:grpSpPr>
        <a:xfrm>
          <a:off x="0" y="0"/>
          <a:ext cx="0" cy="0"/>
          <a:chOff x="0" y="0"/>
          <a:chExt cx="0" cy="0"/>
        </a:xfrm>
      </p:grpSpPr>
      <p:sp>
        <p:nvSpPr>
          <p:cNvPr id="37" name="Shape 37"/>
          <p:cNvSpPr/>
          <p:nvPr/>
        </p:nvSpPr>
        <p:spPr>
          <a:xfrm>
            <a:off x="4572000" y="100"/>
            <a:ext cx="4572000" cy="51435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cxnSp>
        <p:nvCxnSpPr>
          <p:cNvPr id="38" name="Shape 38"/>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39" name="Shape 39"/>
          <p:cNvSpPr txBox="1">
            <a:spLocks noGrp="1"/>
          </p:cNvSpPr>
          <p:nvPr>
            <p:ph type="title"/>
          </p:nvPr>
        </p:nvSpPr>
        <p:spPr>
          <a:xfrm>
            <a:off x="265500" y="1375599"/>
            <a:ext cx="4045200" cy="1551900"/>
          </a:xfrm>
          <a:prstGeom prst="rect">
            <a:avLst/>
          </a:prstGeom>
        </p:spPr>
        <p:txBody>
          <a:bodyPr lIns="91425" tIns="91425" rIns="91425" bIns="91425" anchor="b" anchorCtr="0"/>
          <a:lstStyle>
            <a:lvl1pPr lvl="0" algn="ctr">
              <a:spcBef>
                <a:spcPts val="0"/>
              </a:spcBef>
              <a:buSzPct val="100000"/>
              <a:defRPr sz="3800"/>
            </a:lvl1pPr>
            <a:lvl2pPr lvl="1" algn="ctr">
              <a:spcBef>
                <a:spcPts val="0"/>
              </a:spcBef>
              <a:buSzPct val="100000"/>
              <a:defRPr sz="3800"/>
            </a:lvl2pPr>
            <a:lvl3pPr lvl="2" algn="ctr">
              <a:spcBef>
                <a:spcPts val="0"/>
              </a:spcBef>
              <a:buSzPct val="100000"/>
              <a:defRPr sz="3800"/>
            </a:lvl3pPr>
            <a:lvl4pPr lvl="3" algn="ctr">
              <a:spcBef>
                <a:spcPts val="0"/>
              </a:spcBef>
              <a:buSzPct val="100000"/>
              <a:defRPr sz="3800"/>
            </a:lvl4pPr>
            <a:lvl5pPr lvl="4" algn="ctr">
              <a:spcBef>
                <a:spcPts val="0"/>
              </a:spcBef>
              <a:buSzPct val="100000"/>
              <a:defRPr sz="3800"/>
            </a:lvl5pPr>
            <a:lvl6pPr lvl="5" algn="ctr">
              <a:spcBef>
                <a:spcPts val="0"/>
              </a:spcBef>
              <a:buSzPct val="100000"/>
              <a:defRPr sz="3800"/>
            </a:lvl6pPr>
            <a:lvl7pPr lvl="6" algn="ctr">
              <a:spcBef>
                <a:spcPts val="0"/>
              </a:spcBef>
              <a:buSzPct val="100000"/>
              <a:defRPr sz="3800"/>
            </a:lvl7pPr>
            <a:lvl8pPr lvl="7" algn="ctr">
              <a:spcBef>
                <a:spcPts val="0"/>
              </a:spcBef>
              <a:buSzPct val="100000"/>
              <a:defRPr sz="3800"/>
            </a:lvl8pPr>
            <a:lvl9pPr lvl="8" algn="ctr">
              <a:spcBef>
                <a:spcPts val="0"/>
              </a:spcBef>
              <a:buSzPct val="100000"/>
              <a:defRPr sz="3800"/>
            </a:lvl9pPr>
          </a:lstStyle>
          <a:p>
            <a:endParaRPr/>
          </a:p>
        </p:txBody>
      </p:sp>
      <p:sp>
        <p:nvSpPr>
          <p:cNvPr id="40" name="Shape 40"/>
          <p:cNvSpPr txBox="1">
            <a:spLocks noGrp="1"/>
          </p:cNvSpPr>
          <p:nvPr>
            <p:ph type="subTitle" idx="1"/>
          </p:nvPr>
        </p:nvSpPr>
        <p:spPr>
          <a:xfrm>
            <a:off x="265500" y="2981125"/>
            <a:ext cx="4045200" cy="1345499"/>
          </a:xfrm>
          <a:prstGeom prst="rect">
            <a:avLst/>
          </a:prstGeom>
        </p:spPr>
        <p:txBody>
          <a:bodyPr lIns="91425" tIns="91425" rIns="91425" bIns="91425" anchor="t" anchorCtr="0"/>
          <a:lstStyle>
            <a:lvl1pPr lvl="0" algn="ctr">
              <a:lnSpc>
                <a:spcPct val="100000"/>
              </a:lnSpc>
              <a:spcBef>
                <a:spcPts val="0"/>
              </a:spcBef>
              <a:spcAft>
                <a:spcPts val="0"/>
              </a:spcAft>
              <a:buNone/>
              <a:defRPr/>
            </a:lvl1pPr>
            <a:lvl2pPr lvl="1" algn="ctr">
              <a:lnSpc>
                <a:spcPct val="100000"/>
              </a:lnSpc>
              <a:spcBef>
                <a:spcPts val="0"/>
              </a:spcBef>
              <a:spcAft>
                <a:spcPts val="0"/>
              </a:spcAft>
              <a:buSzPct val="100000"/>
              <a:buNone/>
              <a:defRPr sz="1800"/>
            </a:lvl2pPr>
            <a:lvl3pPr lvl="2" algn="ctr">
              <a:lnSpc>
                <a:spcPct val="100000"/>
              </a:lnSpc>
              <a:spcBef>
                <a:spcPts val="0"/>
              </a:spcBef>
              <a:spcAft>
                <a:spcPts val="0"/>
              </a:spcAft>
              <a:buSzPct val="100000"/>
              <a:buNone/>
              <a:defRPr sz="1800"/>
            </a:lvl3pPr>
            <a:lvl4pPr lvl="3" algn="ctr">
              <a:lnSpc>
                <a:spcPct val="100000"/>
              </a:lnSpc>
              <a:spcBef>
                <a:spcPts val="0"/>
              </a:spcBef>
              <a:spcAft>
                <a:spcPts val="0"/>
              </a:spcAft>
              <a:buSzPct val="100000"/>
              <a:buNone/>
              <a:defRPr sz="1800"/>
            </a:lvl4pPr>
            <a:lvl5pPr lvl="4" algn="ctr">
              <a:lnSpc>
                <a:spcPct val="100000"/>
              </a:lnSpc>
              <a:spcBef>
                <a:spcPts val="0"/>
              </a:spcBef>
              <a:spcAft>
                <a:spcPts val="0"/>
              </a:spcAft>
              <a:buSzPct val="100000"/>
              <a:buNone/>
              <a:defRPr sz="1800"/>
            </a:lvl5pPr>
            <a:lvl6pPr lvl="5" algn="ctr">
              <a:lnSpc>
                <a:spcPct val="100000"/>
              </a:lnSpc>
              <a:spcBef>
                <a:spcPts val="0"/>
              </a:spcBef>
              <a:spcAft>
                <a:spcPts val="0"/>
              </a:spcAft>
              <a:buSzPct val="100000"/>
              <a:buNone/>
              <a:defRPr sz="1800"/>
            </a:lvl6pPr>
            <a:lvl7pPr lvl="6" algn="ctr">
              <a:lnSpc>
                <a:spcPct val="100000"/>
              </a:lnSpc>
              <a:spcBef>
                <a:spcPts val="0"/>
              </a:spcBef>
              <a:spcAft>
                <a:spcPts val="0"/>
              </a:spcAft>
              <a:buSzPct val="100000"/>
              <a:buNone/>
              <a:defRPr sz="1800"/>
            </a:lvl7pPr>
            <a:lvl8pPr lvl="7" algn="ctr">
              <a:lnSpc>
                <a:spcPct val="100000"/>
              </a:lnSpc>
              <a:spcBef>
                <a:spcPts val="0"/>
              </a:spcBef>
              <a:spcAft>
                <a:spcPts val="0"/>
              </a:spcAft>
              <a:buSzPct val="100000"/>
              <a:buNone/>
              <a:defRPr sz="1800"/>
            </a:lvl8pPr>
            <a:lvl9pPr lvl="8" algn="ctr">
              <a:lnSpc>
                <a:spcPct val="100000"/>
              </a:lnSpc>
              <a:spcBef>
                <a:spcPts val="0"/>
              </a:spcBef>
              <a:spcAft>
                <a:spcPts val="0"/>
              </a:spcAft>
              <a:buSzPct val="100000"/>
              <a:buNone/>
              <a:defRPr sz="1800"/>
            </a:lvl9pPr>
          </a:lstStyle>
          <a:p>
            <a:endParaRPr/>
          </a:p>
        </p:txBody>
      </p:sp>
      <p:sp>
        <p:nvSpPr>
          <p:cNvPr id="41" name="Shape 41"/>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42" name="Shape 4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3"/>
        <p:cNvGrpSpPr/>
        <p:nvPr/>
      </p:nvGrpSpPr>
      <p:grpSpPr>
        <a:xfrm>
          <a:off x="0" y="0"/>
          <a:ext cx="0" cy="0"/>
          <a:chOff x="0" y="0"/>
          <a:chExt cx="0" cy="0"/>
        </a:xfrm>
      </p:grpSpPr>
      <p:sp>
        <p:nvSpPr>
          <p:cNvPr id="44" name="Shape 44"/>
          <p:cNvSpPr txBox="1">
            <a:spLocks noGrp="1"/>
          </p:cNvSpPr>
          <p:nvPr>
            <p:ph type="body" idx="1"/>
          </p:nvPr>
        </p:nvSpPr>
        <p:spPr>
          <a:xfrm>
            <a:off x="319500" y="4233725"/>
            <a:ext cx="5998800" cy="598800"/>
          </a:xfrm>
          <a:prstGeom prst="rect">
            <a:avLst/>
          </a:prstGeom>
        </p:spPr>
        <p:txBody>
          <a:bodyPr lIns="91425" tIns="91425" rIns="91425" bIns="91425" anchor="ctr" anchorCtr="0"/>
          <a:lstStyle>
            <a:lvl1pPr lvl="0">
              <a:lnSpc>
                <a:spcPct val="100000"/>
              </a:lnSpc>
              <a:spcBef>
                <a:spcPts val="0"/>
              </a:spcBef>
              <a:spcAft>
                <a:spcPts val="0"/>
              </a:spcAft>
              <a:buClr>
                <a:schemeClr val="accent3"/>
              </a:buClr>
              <a:buFont typeface="Alfa Slab One"/>
              <a:buNone/>
              <a:defRPr>
                <a:solidFill>
                  <a:schemeClr val="accent3"/>
                </a:solidFill>
                <a:latin typeface="Alfa Slab One"/>
                <a:ea typeface="Alfa Slab One"/>
                <a:cs typeface="Alfa Slab One"/>
                <a:sym typeface="Alfa Slab One"/>
              </a:defRPr>
            </a:lvl1pPr>
          </a:lstStyle>
          <a:p>
            <a:endParaRPr/>
          </a:p>
        </p:txBody>
      </p:sp>
      <p:sp>
        <p:nvSpPr>
          <p:cNvPr id="45" name="Shape 4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1pPr>
            <a:lvl2pPr lvl="1">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2pPr>
            <a:lvl3pPr lvl="2">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3pPr>
            <a:lvl4pPr lvl="3">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4pPr>
            <a:lvl5pPr lvl="4">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5pPr>
            <a:lvl6pPr lvl="5">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6pPr>
            <a:lvl7pPr lvl="6">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7pPr>
            <a:lvl8pPr lvl="7">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8pPr>
            <a:lvl9pPr lvl="8">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buFont typeface="Proxima Nova"/>
              <a:defRPr sz="1800">
                <a:solidFill>
                  <a:schemeClr val="dk2"/>
                </a:solidFill>
                <a:latin typeface="Proxima Nova"/>
                <a:ea typeface="Proxima Nova"/>
                <a:cs typeface="Proxima Nova"/>
                <a:sym typeface="Proxima Nova"/>
              </a:defRPr>
            </a:lvl1pPr>
            <a:lvl2pPr lvl="1">
              <a:lnSpc>
                <a:spcPct val="115000"/>
              </a:lnSpc>
              <a:spcBef>
                <a:spcPts val="0"/>
              </a:spcBef>
              <a:spcAft>
                <a:spcPts val="1600"/>
              </a:spcAft>
              <a:buClr>
                <a:schemeClr val="dk2"/>
              </a:buClr>
              <a:buFont typeface="Proxima Nova"/>
              <a:defRPr>
                <a:solidFill>
                  <a:schemeClr val="dk2"/>
                </a:solidFill>
                <a:latin typeface="Proxima Nova"/>
                <a:ea typeface="Proxima Nova"/>
                <a:cs typeface="Proxima Nova"/>
                <a:sym typeface="Proxima Nova"/>
              </a:defRPr>
            </a:lvl2pPr>
            <a:lvl3pPr lvl="2">
              <a:lnSpc>
                <a:spcPct val="115000"/>
              </a:lnSpc>
              <a:spcBef>
                <a:spcPts val="0"/>
              </a:spcBef>
              <a:spcAft>
                <a:spcPts val="1600"/>
              </a:spcAft>
              <a:buClr>
                <a:schemeClr val="dk2"/>
              </a:buClr>
              <a:buFont typeface="Proxima Nova"/>
              <a:defRPr>
                <a:solidFill>
                  <a:schemeClr val="dk2"/>
                </a:solidFill>
                <a:latin typeface="Proxima Nova"/>
                <a:ea typeface="Proxima Nova"/>
                <a:cs typeface="Proxima Nova"/>
                <a:sym typeface="Proxima Nova"/>
              </a:defRPr>
            </a:lvl3pPr>
            <a:lvl4pPr lvl="3">
              <a:lnSpc>
                <a:spcPct val="115000"/>
              </a:lnSpc>
              <a:spcBef>
                <a:spcPts val="0"/>
              </a:spcBef>
              <a:spcAft>
                <a:spcPts val="1600"/>
              </a:spcAft>
              <a:buClr>
                <a:schemeClr val="dk2"/>
              </a:buClr>
              <a:buFont typeface="Proxima Nova"/>
              <a:defRPr>
                <a:solidFill>
                  <a:schemeClr val="dk2"/>
                </a:solidFill>
                <a:latin typeface="Proxima Nova"/>
                <a:ea typeface="Proxima Nova"/>
                <a:cs typeface="Proxima Nova"/>
                <a:sym typeface="Proxima Nova"/>
              </a:defRPr>
            </a:lvl4pPr>
            <a:lvl5pPr lvl="4">
              <a:lnSpc>
                <a:spcPct val="115000"/>
              </a:lnSpc>
              <a:spcBef>
                <a:spcPts val="0"/>
              </a:spcBef>
              <a:spcAft>
                <a:spcPts val="1600"/>
              </a:spcAft>
              <a:buClr>
                <a:schemeClr val="dk2"/>
              </a:buClr>
              <a:buFont typeface="Proxima Nova"/>
              <a:defRPr>
                <a:solidFill>
                  <a:schemeClr val="dk2"/>
                </a:solidFill>
                <a:latin typeface="Proxima Nova"/>
                <a:ea typeface="Proxima Nova"/>
                <a:cs typeface="Proxima Nova"/>
                <a:sym typeface="Proxima Nova"/>
              </a:defRPr>
            </a:lvl5pPr>
            <a:lvl6pPr lvl="5">
              <a:lnSpc>
                <a:spcPct val="115000"/>
              </a:lnSpc>
              <a:spcBef>
                <a:spcPts val="0"/>
              </a:spcBef>
              <a:spcAft>
                <a:spcPts val="1600"/>
              </a:spcAft>
              <a:buClr>
                <a:schemeClr val="dk2"/>
              </a:buClr>
              <a:buFont typeface="Proxima Nova"/>
              <a:defRPr>
                <a:solidFill>
                  <a:schemeClr val="dk2"/>
                </a:solidFill>
                <a:latin typeface="Proxima Nova"/>
                <a:ea typeface="Proxima Nova"/>
                <a:cs typeface="Proxima Nova"/>
                <a:sym typeface="Proxima Nova"/>
              </a:defRPr>
            </a:lvl6pPr>
            <a:lvl7pPr lvl="6">
              <a:lnSpc>
                <a:spcPct val="115000"/>
              </a:lnSpc>
              <a:spcBef>
                <a:spcPts val="0"/>
              </a:spcBef>
              <a:spcAft>
                <a:spcPts val="1600"/>
              </a:spcAft>
              <a:buClr>
                <a:schemeClr val="dk2"/>
              </a:buClr>
              <a:buFont typeface="Proxima Nova"/>
              <a:defRPr>
                <a:solidFill>
                  <a:schemeClr val="dk2"/>
                </a:solidFill>
                <a:latin typeface="Proxima Nova"/>
                <a:ea typeface="Proxima Nova"/>
                <a:cs typeface="Proxima Nova"/>
                <a:sym typeface="Proxima Nova"/>
              </a:defRPr>
            </a:lvl7pPr>
            <a:lvl8pPr lvl="7">
              <a:lnSpc>
                <a:spcPct val="115000"/>
              </a:lnSpc>
              <a:spcBef>
                <a:spcPts val="0"/>
              </a:spcBef>
              <a:spcAft>
                <a:spcPts val="1600"/>
              </a:spcAft>
              <a:buClr>
                <a:schemeClr val="dk2"/>
              </a:buClr>
              <a:buFont typeface="Proxima Nova"/>
              <a:defRPr>
                <a:solidFill>
                  <a:schemeClr val="dk2"/>
                </a:solidFill>
                <a:latin typeface="Proxima Nova"/>
                <a:ea typeface="Proxima Nova"/>
                <a:cs typeface="Proxima Nova"/>
                <a:sym typeface="Proxima Nova"/>
              </a:defRPr>
            </a:lvl8pPr>
            <a:lvl9pPr lvl="8">
              <a:lnSpc>
                <a:spcPct val="115000"/>
              </a:lnSpc>
              <a:spcBef>
                <a:spcPts val="0"/>
              </a:spcBef>
              <a:spcAft>
                <a:spcPts val="1600"/>
              </a:spcAft>
              <a:buClr>
                <a:schemeClr val="dk2"/>
              </a:buClr>
              <a:buFont typeface="Proxima Nova"/>
              <a:defRPr>
                <a:solidFill>
                  <a:schemeClr val="dk2"/>
                </a:solidFill>
                <a:latin typeface="Proxima Nova"/>
                <a:ea typeface="Proxima Nova"/>
                <a:cs typeface="Proxima Nova"/>
                <a:sym typeface="Proxima Nova"/>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latin typeface="Proxima Nova"/>
                <a:ea typeface="Proxima Nova"/>
                <a:cs typeface="Proxima Nova"/>
                <a:sym typeface="Proxima Nova"/>
              </a:rPr>
              <a:t>‹#›</a:t>
            </a:fld>
            <a:endParaRPr lang="en" sz="1000">
              <a:solidFill>
                <a:schemeClr val="dk2"/>
              </a:solidFill>
              <a:latin typeface="Proxima Nova"/>
              <a:ea typeface="Proxima Nova"/>
              <a:cs typeface="Proxima Nova"/>
              <a:sym typeface="Proxima Nova"/>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Shape 56"/>
          <p:cNvSpPr txBox="1">
            <a:spLocks noGrp="1"/>
          </p:cNvSpPr>
          <p:nvPr>
            <p:ph type="ctrTitle"/>
          </p:nvPr>
        </p:nvSpPr>
        <p:spPr>
          <a:xfrm>
            <a:off x="311700" y="595975"/>
            <a:ext cx="8520600" cy="1957800"/>
          </a:xfrm>
          <a:prstGeom prst="rect">
            <a:avLst/>
          </a:prstGeom>
        </p:spPr>
        <p:txBody>
          <a:bodyPr lIns="91425" tIns="91425" rIns="91425" bIns="91425" anchor="b" anchorCtr="0">
            <a:noAutofit/>
          </a:bodyPr>
          <a:lstStyle/>
          <a:p>
            <a:pPr lvl="0" algn="l">
              <a:spcBef>
                <a:spcPts val="0"/>
              </a:spcBef>
              <a:buNone/>
            </a:pPr>
            <a:r>
              <a:rPr lang="en"/>
              <a:t> Twitter and Business</a:t>
            </a:r>
          </a:p>
        </p:txBody>
      </p:sp>
      <p:sp>
        <p:nvSpPr>
          <p:cNvPr id="57" name="Shape 57"/>
          <p:cNvSpPr txBox="1">
            <a:spLocks noGrp="1"/>
          </p:cNvSpPr>
          <p:nvPr>
            <p:ph type="subTitle" idx="1"/>
          </p:nvPr>
        </p:nvSpPr>
        <p:spPr>
          <a:xfrm>
            <a:off x="311700" y="3165823"/>
            <a:ext cx="8520600" cy="733500"/>
          </a:xfrm>
          <a:prstGeom prst="rect">
            <a:avLst/>
          </a:prstGeom>
        </p:spPr>
        <p:txBody>
          <a:bodyPr lIns="91425" tIns="91425" rIns="91425" bIns="91425" anchor="t" anchorCtr="0">
            <a:noAutofit/>
          </a:bodyPr>
          <a:lstStyle/>
          <a:p>
            <a:pPr lvl="0">
              <a:spcBef>
                <a:spcPts val="0"/>
              </a:spcBef>
              <a:buNone/>
            </a:pPr>
            <a:endParaRPr lang="en" dirty="0"/>
          </a:p>
        </p:txBody>
      </p:sp>
      <p:pic>
        <p:nvPicPr>
          <p:cNvPr id="58" name="Shape 58"/>
          <p:cNvPicPr preferRelativeResize="0"/>
          <p:nvPr/>
        </p:nvPicPr>
        <p:blipFill>
          <a:blip r:embed="rId3">
            <a:alphaModFix/>
          </a:blip>
          <a:stretch>
            <a:fillRect/>
          </a:stretch>
        </p:blipFill>
        <p:spPr>
          <a:xfrm>
            <a:off x="25" y="0"/>
            <a:ext cx="4576724" cy="1543050"/>
          </a:xfrm>
          <a:prstGeom prst="rect">
            <a:avLst/>
          </a:prstGeom>
          <a:noFill/>
          <a:ln>
            <a:noFill/>
          </a:ln>
        </p:spPr>
      </p:pic>
      <p:pic>
        <p:nvPicPr>
          <p:cNvPr id="59" name="Shape 59"/>
          <p:cNvPicPr preferRelativeResize="0"/>
          <p:nvPr/>
        </p:nvPicPr>
        <p:blipFill>
          <a:blip r:embed="rId4">
            <a:alphaModFix/>
          </a:blip>
          <a:stretch>
            <a:fillRect/>
          </a:stretch>
        </p:blipFill>
        <p:spPr>
          <a:xfrm>
            <a:off x="6640575" y="2482750"/>
            <a:ext cx="2460174" cy="26607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Shape 64"/>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What is Twitter?</a:t>
            </a:r>
          </a:p>
        </p:txBody>
      </p:sp>
      <p:sp>
        <p:nvSpPr>
          <p:cNvPr id="65" name="Shape 65"/>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sz="2400"/>
              <a:t>Twitter is a social media network that allows the user to send a message, or post, to all of his followers. This post must be limited to a max of 140 characters and is used by many. Tons of celebrities and other important people and businesses like Apple. </a:t>
            </a:r>
          </a:p>
        </p:txBody>
      </p:sp>
      <p:pic>
        <p:nvPicPr>
          <p:cNvPr id="66" name="Shape 66"/>
          <p:cNvPicPr preferRelativeResize="0"/>
          <p:nvPr/>
        </p:nvPicPr>
        <p:blipFill>
          <a:blip r:embed="rId3">
            <a:alphaModFix/>
          </a:blip>
          <a:stretch>
            <a:fillRect/>
          </a:stretch>
        </p:blipFill>
        <p:spPr>
          <a:xfrm>
            <a:off x="5175574" y="3112800"/>
            <a:ext cx="3400499" cy="18478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History of Twitter</a:t>
            </a:r>
          </a:p>
        </p:txBody>
      </p:sp>
      <p:sp>
        <p:nvSpPr>
          <p:cNvPr id="72" name="Shape 72"/>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sz="2400">
                <a:solidFill>
                  <a:srgbClr val="222222"/>
                </a:solidFill>
                <a:highlight>
                  <a:srgbClr val="FFFFFF"/>
                </a:highlight>
                <a:latin typeface="Arial"/>
                <a:ea typeface="Arial"/>
                <a:cs typeface="Arial"/>
                <a:sym typeface="Arial"/>
              </a:rPr>
              <a:t>Twitter was founded by Evan Williams, Noah Glass, Jack Dorsey, and Biz Stone on March 21, 2006. Twitter was launched in July of 2006 and rapidly grew more popular worldwide with the growth of social media. This service now has over 100 million users and as of 2012 has over 340 million tweets a day. </a:t>
            </a:r>
          </a:p>
        </p:txBody>
      </p:sp>
      <p:pic>
        <p:nvPicPr>
          <p:cNvPr id="73" name="Shape 73"/>
          <p:cNvPicPr preferRelativeResize="0"/>
          <p:nvPr/>
        </p:nvPicPr>
        <p:blipFill>
          <a:blip r:embed="rId3">
            <a:alphaModFix/>
          </a:blip>
          <a:stretch>
            <a:fillRect/>
          </a:stretch>
        </p:blipFill>
        <p:spPr>
          <a:xfrm>
            <a:off x="3774749" y="3379100"/>
            <a:ext cx="5108874" cy="16147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Uses in Business</a:t>
            </a:r>
          </a:p>
        </p:txBody>
      </p:sp>
      <p:sp>
        <p:nvSpPr>
          <p:cNvPr id="79" name="Shape 79"/>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a:t>Twitter is not only used by celebrities but is also used by businesses and businessmen. Companies such as Apple, Arbys, Delta, CocaCola, CNN, Starbucks, and some businessmen like Mark Cuban and Robert Herjavec.</a:t>
            </a:r>
          </a:p>
          <a:p>
            <a:pPr lvl="0">
              <a:spcBef>
                <a:spcPts val="0"/>
              </a:spcBef>
              <a:buNone/>
            </a:pPr>
            <a:r>
              <a:rPr lang="en"/>
              <a:t>Businesses can use Twitter to improve by branding with their profile picture, using Twitter to market to potential customers, get feedback from their tweets about their new product, and giving links to other online things such as their website, their Instagram, etc.</a:t>
            </a:r>
          </a:p>
        </p:txBody>
      </p:sp>
      <p:pic>
        <p:nvPicPr>
          <p:cNvPr id="80" name="Shape 80"/>
          <p:cNvPicPr preferRelativeResize="0"/>
          <p:nvPr/>
        </p:nvPicPr>
        <p:blipFill>
          <a:blip r:embed="rId3">
            <a:alphaModFix/>
          </a:blip>
          <a:stretch>
            <a:fillRect/>
          </a:stretch>
        </p:blipFill>
        <p:spPr>
          <a:xfrm>
            <a:off x="5667700" y="3551662"/>
            <a:ext cx="3219450" cy="14192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Advantages and Disadvantages</a:t>
            </a:r>
          </a:p>
        </p:txBody>
      </p:sp>
      <p:sp>
        <p:nvSpPr>
          <p:cNvPr id="86" name="Shape 86"/>
          <p:cNvSpPr txBox="1">
            <a:spLocks noGrp="1"/>
          </p:cNvSpPr>
          <p:nvPr>
            <p:ph type="body" idx="1"/>
          </p:nvPr>
        </p:nvSpPr>
        <p:spPr>
          <a:xfrm>
            <a:off x="311700" y="1152475"/>
            <a:ext cx="3999900" cy="3416400"/>
          </a:xfrm>
          <a:prstGeom prst="rect">
            <a:avLst/>
          </a:prstGeom>
        </p:spPr>
        <p:txBody>
          <a:bodyPr lIns="91425" tIns="91425" rIns="91425" bIns="91425" anchor="t" anchorCtr="0">
            <a:noAutofit/>
          </a:bodyPr>
          <a:lstStyle/>
          <a:p>
            <a:pPr lvl="0">
              <a:spcBef>
                <a:spcPts val="0"/>
              </a:spcBef>
              <a:buNone/>
            </a:pPr>
            <a:r>
              <a:rPr lang="en" b="1" i="1" u="sng"/>
              <a:t>Advantages:</a:t>
            </a:r>
            <a:r>
              <a:rPr lang="en"/>
              <a:t> Twitter gives opportunities for businesses to outreach to their customers. By tweeting a business can not only grab the attention of customers but also potential customers. Furthermore, a business can get feedback from their tweets and see if people like or dislike what they are saying.  </a:t>
            </a:r>
          </a:p>
        </p:txBody>
      </p:sp>
      <p:sp>
        <p:nvSpPr>
          <p:cNvPr id="87" name="Shape 87"/>
          <p:cNvSpPr txBox="1">
            <a:spLocks noGrp="1"/>
          </p:cNvSpPr>
          <p:nvPr>
            <p:ph type="body" idx="2"/>
          </p:nvPr>
        </p:nvSpPr>
        <p:spPr>
          <a:xfrm>
            <a:off x="4832400" y="1152475"/>
            <a:ext cx="3999900" cy="3416400"/>
          </a:xfrm>
          <a:prstGeom prst="rect">
            <a:avLst/>
          </a:prstGeom>
        </p:spPr>
        <p:txBody>
          <a:bodyPr lIns="91425" tIns="91425" rIns="91425" bIns="91425" anchor="t" anchorCtr="0">
            <a:noAutofit/>
          </a:bodyPr>
          <a:lstStyle/>
          <a:p>
            <a:pPr lvl="0">
              <a:spcBef>
                <a:spcPts val="0"/>
              </a:spcBef>
              <a:buNone/>
            </a:pPr>
            <a:r>
              <a:rPr lang="en" b="1" i="1" u="sng"/>
              <a:t>Disadvantages:</a:t>
            </a:r>
            <a:r>
              <a:rPr lang="en" b="1" u="sng"/>
              <a:t> </a:t>
            </a:r>
            <a:r>
              <a:rPr lang="en"/>
              <a:t>Although there are multiple advantages for using Twitter for business there are also disadvantages for instance if a business is solely dependent on technology they could get hacked and get their information stolen. Furthermore, if there is a power outage, work could not get done and you would lose work time, and in severe cases there could be loss of data.</a:t>
            </a:r>
          </a:p>
        </p:txBody>
      </p:sp>
      <p:pic>
        <p:nvPicPr>
          <p:cNvPr id="88" name="Shape 88"/>
          <p:cNvPicPr preferRelativeResize="0"/>
          <p:nvPr/>
        </p:nvPicPr>
        <p:blipFill>
          <a:blip r:embed="rId3">
            <a:alphaModFix/>
          </a:blip>
          <a:stretch>
            <a:fillRect/>
          </a:stretch>
        </p:blipFill>
        <p:spPr>
          <a:xfrm>
            <a:off x="737862" y="3000962"/>
            <a:ext cx="2257425" cy="2028825"/>
          </a:xfrm>
          <a:prstGeom prst="rect">
            <a:avLst/>
          </a:prstGeom>
          <a:noFill/>
          <a:ln>
            <a:noFill/>
          </a:ln>
        </p:spPr>
      </p:pic>
      <p:pic>
        <p:nvPicPr>
          <p:cNvPr id="89" name="Shape 89"/>
          <p:cNvPicPr preferRelativeResize="0"/>
          <p:nvPr/>
        </p:nvPicPr>
        <p:blipFill>
          <a:blip r:embed="rId4">
            <a:alphaModFix/>
          </a:blip>
          <a:stretch>
            <a:fillRect/>
          </a:stretch>
        </p:blipFill>
        <p:spPr>
          <a:xfrm>
            <a:off x="6156525" y="3238500"/>
            <a:ext cx="1905000" cy="19050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Rules Businesses Should Follow</a:t>
            </a:r>
          </a:p>
        </p:txBody>
      </p:sp>
      <p:sp>
        <p:nvSpPr>
          <p:cNvPr id="95" name="Shape 95"/>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lvl="0" indent="-228600" rtl="0">
              <a:spcBef>
                <a:spcPts val="0"/>
              </a:spcBef>
              <a:buChar char="●"/>
            </a:pPr>
            <a:r>
              <a:rPr lang="en"/>
              <a:t>Don’t Spam</a:t>
            </a:r>
          </a:p>
          <a:p>
            <a:pPr marL="457200" lvl="0" indent="-228600" rtl="0">
              <a:spcBef>
                <a:spcPts val="0"/>
              </a:spcBef>
              <a:buChar char="●"/>
            </a:pPr>
            <a:r>
              <a:rPr lang="en"/>
              <a:t>Stick to 140 characters (less if possible)</a:t>
            </a:r>
          </a:p>
          <a:p>
            <a:pPr marL="457200" lvl="0" indent="-228600" rtl="0">
              <a:spcBef>
                <a:spcPts val="0"/>
              </a:spcBef>
              <a:buChar char="●"/>
            </a:pPr>
            <a:r>
              <a:rPr lang="en"/>
              <a:t>Give credit for retweets</a:t>
            </a:r>
          </a:p>
          <a:p>
            <a:pPr marL="457200" lvl="0" indent="-228600" rtl="0">
              <a:spcBef>
                <a:spcPts val="0"/>
              </a:spcBef>
              <a:buChar char="●"/>
            </a:pPr>
            <a:r>
              <a:rPr lang="en"/>
              <a:t>Be authentic</a:t>
            </a:r>
          </a:p>
          <a:p>
            <a:pPr marL="457200" lvl="0" indent="-228600" rtl="0">
              <a:spcBef>
                <a:spcPts val="0"/>
              </a:spcBef>
              <a:buChar char="●"/>
            </a:pPr>
            <a:r>
              <a:rPr lang="en"/>
              <a:t>Use hashtags properly</a:t>
            </a:r>
          </a:p>
          <a:p>
            <a:pPr marL="457200" lvl="0" indent="-228600" rtl="0">
              <a:spcBef>
                <a:spcPts val="0"/>
              </a:spcBef>
              <a:buChar char="●"/>
            </a:pPr>
            <a:r>
              <a:rPr lang="en"/>
              <a:t>Tweet positive things.</a:t>
            </a:r>
          </a:p>
          <a:p>
            <a:pPr lvl="0">
              <a:spcBef>
                <a:spcPts val="0"/>
              </a:spcBef>
              <a:buNone/>
            </a:pPr>
            <a:endParaRPr/>
          </a:p>
        </p:txBody>
      </p:sp>
      <p:pic>
        <p:nvPicPr>
          <p:cNvPr id="96" name="Shape 96"/>
          <p:cNvPicPr preferRelativeResize="0"/>
          <p:nvPr/>
        </p:nvPicPr>
        <p:blipFill>
          <a:blip r:embed="rId3">
            <a:alphaModFix/>
          </a:blip>
          <a:stretch>
            <a:fillRect/>
          </a:stretch>
        </p:blipFill>
        <p:spPr>
          <a:xfrm>
            <a:off x="3903081" y="2286450"/>
            <a:ext cx="4325499" cy="23697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If the Rules Are Broken</a:t>
            </a:r>
          </a:p>
        </p:txBody>
      </p:sp>
      <p:sp>
        <p:nvSpPr>
          <p:cNvPr id="102" name="Shape 102"/>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a:t>If the rules are broken by businesses it could lead to consequences. If a business keeps tweeting long and repetitive tweets consumers will get bored, then will unfollow, and eventually stop buying your product. Furthermore, if a business does not know how to use hashtags their tweets could end up on other searches making consumers dislike their product and company more because it wasted their time. Finally, being positive is the key because if a business is continually negative eventually some consumers will find disinterest in them.</a:t>
            </a:r>
          </a:p>
        </p:txBody>
      </p:sp>
      <p:pic>
        <p:nvPicPr>
          <p:cNvPr id="103" name="Shape 103"/>
          <p:cNvPicPr preferRelativeResize="0"/>
          <p:nvPr/>
        </p:nvPicPr>
        <p:blipFill>
          <a:blip r:embed="rId3">
            <a:alphaModFix/>
          </a:blip>
          <a:stretch>
            <a:fillRect/>
          </a:stretch>
        </p:blipFill>
        <p:spPr>
          <a:xfrm>
            <a:off x="6285212" y="3132962"/>
            <a:ext cx="2390775" cy="1914525"/>
          </a:xfrm>
          <a:prstGeom prst="rect">
            <a:avLst/>
          </a:prstGeom>
          <a:noFill/>
          <a:ln>
            <a:noFill/>
          </a:ln>
        </p:spPr>
      </p:pic>
    </p:spTree>
  </p:cSld>
  <p:clrMapOvr>
    <a:masterClrMapping/>
  </p:clrMapOvr>
</p:sld>
</file>

<file path=ppt/theme/theme1.xml><?xml version="1.0" encoding="utf-8"?>
<a:theme xmlns:a="http://schemas.openxmlformats.org/drawingml/2006/main" name="gameday">
  <a:themeElements>
    <a:clrScheme name="Gameday">
      <a:dk1>
        <a:srgbClr val="4285F4"/>
      </a:dk1>
      <a:lt1>
        <a:srgbClr val="FFFFFF"/>
      </a:lt1>
      <a:dk2>
        <a:srgbClr val="666666"/>
      </a:dk2>
      <a:lt2>
        <a:srgbClr val="D9D9D9"/>
      </a:lt2>
      <a:accent1>
        <a:srgbClr val="455A64"/>
      </a:accent1>
      <a:accent2>
        <a:srgbClr val="607D8B"/>
      </a:accent2>
      <a:accent3>
        <a:srgbClr val="FF5722"/>
      </a:accent3>
      <a:accent4>
        <a:srgbClr val="D84315"/>
      </a:accent4>
      <a:accent5>
        <a:srgbClr val="1C3AA9"/>
      </a:accent5>
      <a:accent6>
        <a:srgbClr val="FFAB40"/>
      </a:accent6>
      <a:hlink>
        <a:srgbClr val="1C3AA9"/>
      </a:hlink>
      <a:folHlink>
        <a:srgbClr val="1C3AA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469</Words>
  <Application>Microsoft Office PowerPoint</Application>
  <PresentationFormat>On-screen Show (16:9)</PresentationFormat>
  <Paragraphs>20</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Alfa Slab One</vt:lpstr>
      <vt:lpstr>Arial</vt:lpstr>
      <vt:lpstr>Proxima Nova</vt:lpstr>
      <vt:lpstr>gameday</vt:lpstr>
      <vt:lpstr> Twitter and Business</vt:lpstr>
      <vt:lpstr>What is Twitter?</vt:lpstr>
      <vt:lpstr>History of Twitter</vt:lpstr>
      <vt:lpstr>Uses in Business</vt:lpstr>
      <vt:lpstr>Advantages and Disadvantages</vt:lpstr>
      <vt:lpstr>Rules Businesses Should Follow</vt:lpstr>
      <vt:lpstr>If the Rules Are Broken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Twitter and Business</dc:title>
  <dc:creator>Jaxon Cade Fowler</dc:creator>
  <cp:lastModifiedBy>Holly Hutson</cp:lastModifiedBy>
  <cp:revision>2</cp:revision>
  <dcterms:modified xsi:type="dcterms:W3CDTF">2016-09-16T14:29:39Z</dcterms:modified>
</cp:coreProperties>
</file>