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3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5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8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80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87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75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09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3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9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6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4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7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5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0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 to Business and 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– Financial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90" y="2000142"/>
            <a:ext cx="5715000" cy="4373665"/>
          </a:xfrm>
        </p:spPr>
        <p:txBody>
          <a:bodyPr>
            <a:noAutofit/>
          </a:bodyPr>
          <a:lstStyle/>
          <a:p>
            <a:r>
              <a:rPr lang="en-US" b="1" dirty="0"/>
              <a:t>Standard </a:t>
            </a:r>
            <a:r>
              <a:rPr lang="en-US" b="1" dirty="0" smtClean="0"/>
              <a:t>FIN-IBT-8: </a:t>
            </a:r>
            <a:r>
              <a:rPr lang="en-US" dirty="0"/>
              <a:t>Understand, interpret, and use accounting principles to make financial decisions. </a:t>
            </a:r>
          </a:p>
          <a:p>
            <a:r>
              <a:rPr lang="en-US" b="1" dirty="0" smtClean="0"/>
              <a:t>Essential Question: </a:t>
            </a:r>
            <a:r>
              <a:rPr lang="en-US" dirty="0"/>
              <a:t>How can a business owner use financial management to help guide their business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Bell Ringer: </a:t>
            </a:r>
            <a:r>
              <a:rPr lang="en-US" dirty="0" smtClean="0"/>
              <a:t>What symbol appears in place of text when a column is too narrow to accommodate the text? </a:t>
            </a:r>
          </a:p>
          <a:p>
            <a:r>
              <a:rPr lang="en-US" b="1" dirty="0" smtClean="0"/>
              <a:t>Today’s Assignment: Excel Football Schedule Activity – Part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636" y="2057401"/>
            <a:ext cx="4535817" cy="362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5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– Financial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89" y="2057401"/>
            <a:ext cx="5715000" cy="4373665"/>
          </a:xfrm>
        </p:spPr>
        <p:txBody>
          <a:bodyPr>
            <a:noAutofit/>
          </a:bodyPr>
          <a:lstStyle/>
          <a:p>
            <a:r>
              <a:rPr lang="en-US" b="1" dirty="0"/>
              <a:t>Standard </a:t>
            </a:r>
            <a:r>
              <a:rPr lang="en-US" b="1" dirty="0" smtClean="0"/>
              <a:t>FIN-IBT-8: </a:t>
            </a:r>
            <a:r>
              <a:rPr lang="en-US" dirty="0"/>
              <a:t>Understand, interpret, and use accounting principles to make financial decisions. </a:t>
            </a:r>
          </a:p>
          <a:p>
            <a:r>
              <a:rPr lang="en-US" b="1" dirty="0" smtClean="0"/>
              <a:t>Essential Question: </a:t>
            </a:r>
            <a:r>
              <a:rPr lang="en-US" dirty="0"/>
              <a:t>How can a business owner use financial management to help guide their business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Bell Ringer: </a:t>
            </a:r>
            <a:r>
              <a:rPr lang="en-US" dirty="0" smtClean="0"/>
              <a:t>What function adds all the numbers in a range of cells? </a:t>
            </a:r>
          </a:p>
          <a:p>
            <a:r>
              <a:rPr lang="en-US" b="1" dirty="0" smtClean="0"/>
              <a:t>Today’s Assignment: Excel Football Schedule Activity – Part 2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i="1" dirty="0" smtClean="0"/>
              <a:t>**Reminder: CDA next Thursday, March 30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472" y="2000142"/>
            <a:ext cx="5026145" cy="4020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8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– Financial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89" y="2057401"/>
            <a:ext cx="5715000" cy="4373665"/>
          </a:xfrm>
        </p:spPr>
        <p:txBody>
          <a:bodyPr>
            <a:noAutofit/>
          </a:bodyPr>
          <a:lstStyle/>
          <a:p>
            <a:r>
              <a:rPr lang="en-US" b="1" dirty="0"/>
              <a:t>Standard </a:t>
            </a:r>
            <a:r>
              <a:rPr lang="en-US" b="1" dirty="0" smtClean="0"/>
              <a:t>FIN-IBT-8: </a:t>
            </a:r>
            <a:r>
              <a:rPr lang="en-US" dirty="0"/>
              <a:t>Understand, interpret, and use accounting principles to make financial decisions. </a:t>
            </a:r>
          </a:p>
          <a:p>
            <a:r>
              <a:rPr lang="en-US" b="1" dirty="0" smtClean="0"/>
              <a:t>Essential Question: </a:t>
            </a:r>
            <a:r>
              <a:rPr lang="en-US" dirty="0"/>
              <a:t>How can a business owner use financial management to help guide their business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Bell Ringer: </a:t>
            </a:r>
            <a:r>
              <a:rPr lang="en-US" dirty="0" smtClean="0"/>
              <a:t>Unit 7 Bell Ringers due Wednesday, March 29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dirty="0" smtClean="0"/>
              <a:t>Today’s Assignment: </a:t>
            </a:r>
            <a:r>
              <a:rPr lang="en-US" b="1" dirty="0" smtClean="0"/>
              <a:t>Complete missing Unit 7 assignments </a:t>
            </a:r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i="1" dirty="0" smtClean="0"/>
              <a:t>**Reminder: </a:t>
            </a:r>
            <a:r>
              <a:rPr lang="en-US" b="1" i="1" dirty="0" smtClean="0"/>
              <a:t>CDA </a:t>
            </a:r>
            <a:r>
              <a:rPr lang="en-US" b="1" i="1" dirty="0" smtClean="0"/>
              <a:t>Thursday, March 30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29" y="1875836"/>
            <a:ext cx="4555230" cy="455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79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– Financial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15000" cy="4024125"/>
          </a:xfrm>
        </p:spPr>
        <p:txBody>
          <a:bodyPr/>
          <a:lstStyle/>
          <a:p>
            <a:r>
              <a:rPr lang="en-US" b="1" dirty="0"/>
              <a:t>Standard </a:t>
            </a:r>
            <a:r>
              <a:rPr lang="en-US" b="1" dirty="0" smtClean="0"/>
              <a:t>FIN-IBT-8: </a:t>
            </a:r>
            <a:r>
              <a:rPr lang="en-US" dirty="0"/>
              <a:t>Understand, interpret, and use accounting principles to make financial decisions. </a:t>
            </a:r>
          </a:p>
          <a:p>
            <a:r>
              <a:rPr lang="en-US" b="1" dirty="0" smtClean="0"/>
              <a:t>Essential Question: </a:t>
            </a:r>
            <a:r>
              <a:rPr lang="en-US" dirty="0"/>
              <a:t>How can a business owner use financial management to help guide their business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Bell Ringer: </a:t>
            </a:r>
            <a:r>
              <a:rPr lang="en-US" dirty="0" smtClean="0"/>
              <a:t>Turn in Unit 6 Bell Ringers</a:t>
            </a:r>
          </a:p>
          <a:p>
            <a:r>
              <a:rPr lang="en-US" b="1" dirty="0" smtClean="0"/>
              <a:t>Today’s Assignment: </a:t>
            </a:r>
            <a:r>
              <a:rPr lang="en-US" dirty="0" smtClean="0"/>
              <a:t>Accounting Vocab Preview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468" y="2057401"/>
            <a:ext cx="4813613" cy="3754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4856" y="6032678"/>
            <a:ext cx="956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ym typeface="Wingdings" panose="05000000000000000000" pitchFamily="2" charset="2"/>
              </a:rPr>
              <a:t>GRADES FOR UNIT 6 – MONEY MANAGEMENT </a:t>
            </a:r>
            <a:r>
              <a:rPr lang="en-US" dirty="0">
                <a:sym typeface="Wingdings" panose="05000000000000000000" pitchFamily="2" charset="2"/>
              </a:rPr>
              <a:t>WILL BE ENTERED THIS WEEK! Submit </a:t>
            </a:r>
            <a:r>
              <a:rPr lang="en-US" b="1" u="sng" dirty="0">
                <a:sym typeface="Wingdings" panose="05000000000000000000" pitchFamily="2" charset="2"/>
              </a:rPr>
              <a:t>ALL</a:t>
            </a:r>
            <a:r>
              <a:rPr lang="en-US" dirty="0">
                <a:sym typeface="Wingdings" panose="05000000000000000000" pitchFamily="2" charset="2"/>
              </a:rPr>
              <a:t> missing assignments – anything turned in after school </a:t>
            </a:r>
            <a:r>
              <a:rPr lang="en-US" b="1" dirty="0">
                <a:sym typeface="Wingdings" panose="05000000000000000000" pitchFamily="2" charset="2"/>
              </a:rPr>
              <a:t>Friday</a:t>
            </a:r>
            <a:r>
              <a:rPr lang="en-US" dirty="0">
                <a:sym typeface="Wingdings" panose="05000000000000000000" pitchFamily="2" charset="2"/>
              </a:rPr>
              <a:t> will </a:t>
            </a:r>
            <a:r>
              <a:rPr lang="en-US" b="1" u="sng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be accepted!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– Financial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15000" cy="437366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Standard </a:t>
            </a:r>
            <a:r>
              <a:rPr lang="en-US" b="1" dirty="0" smtClean="0"/>
              <a:t>FIN-IBT-8: </a:t>
            </a:r>
            <a:r>
              <a:rPr lang="en-US" dirty="0"/>
              <a:t>Understand, interpret, and use accounting principles to make financial decisions. </a:t>
            </a:r>
          </a:p>
          <a:p>
            <a:r>
              <a:rPr lang="en-US" b="1" dirty="0" smtClean="0"/>
              <a:t>Essential Question: </a:t>
            </a:r>
            <a:r>
              <a:rPr lang="en-US" dirty="0"/>
              <a:t>How can a business owner use financial management to help guide their business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Bell Ringer: </a:t>
            </a:r>
            <a:r>
              <a:rPr lang="en-US" dirty="0" smtClean="0"/>
              <a:t>Which of the following would </a:t>
            </a:r>
            <a:r>
              <a:rPr lang="en-US" b="1" u="sng" dirty="0" smtClean="0"/>
              <a:t>NOT</a:t>
            </a:r>
            <a:r>
              <a:rPr lang="en-US" dirty="0" smtClean="0"/>
              <a:t> be a step in the Accounting Cycle? </a:t>
            </a:r>
          </a:p>
          <a:p>
            <a:pPr lvl="1"/>
            <a:r>
              <a:rPr lang="en-US" dirty="0" smtClean="0"/>
              <a:t>Collect and verify documents</a:t>
            </a:r>
          </a:p>
          <a:p>
            <a:pPr lvl="1"/>
            <a:r>
              <a:rPr lang="en-US" dirty="0" smtClean="0"/>
              <a:t>Journalize each transaction</a:t>
            </a:r>
          </a:p>
          <a:p>
            <a:pPr lvl="1"/>
            <a:r>
              <a:rPr lang="en-US" dirty="0" smtClean="0"/>
              <a:t>Create financial documents </a:t>
            </a:r>
          </a:p>
          <a:p>
            <a:pPr lvl="1"/>
            <a:r>
              <a:rPr lang="en-US" dirty="0" smtClean="0"/>
              <a:t>Prepare financial statements </a:t>
            </a:r>
          </a:p>
          <a:p>
            <a:r>
              <a:rPr lang="en-US" b="1" dirty="0" smtClean="0"/>
              <a:t>Today’s Assignment: </a:t>
            </a:r>
            <a:r>
              <a:rPr lang="en-US" dirty="0" smtClean="0"/>
              <a:t>The Accounting Equation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00900" y="2340736"/>
            <a:ext cx="3824810" cy="36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– Financial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15000" cy="4373665"/>
          </a:xfrm>
        </p:spPr>
        <p:txBody>
          <a:bodyPr>
            <a:normAutofit/>
          </a:bodyPr>
          <a:lstStyle/>
          <a:p>
            <a:r>
              <a:rPr lang="en-US" b="1" dirty="0"/>
              <a:t>Standard </a:t>
            </a:r>
            <a:r>
              <a:rPr lang="en-US" b="1" dirty="0" smtClean="0"/>
              <a:t>FIN-IBT-8: </a:t>
            </a:r>
            <a:r>
              <a:rPr lang="en-US" dirty="0"/>
              <a:t>Understand, interpret, and use accounting principles to make financial decisions. </a:t>
            </a:r>
          </a:p>
          <a:p>
            <a:r>
              <a:rPr lang="en-US" b="1" dirty="0" smtClean="0"/>
              <a:t>Essential Question: </a:t>
            </a:r>
            <a:r>
              <a:rPr lang="en-US" dirty="0"/>
              <a:t>How can a business owner use financial management to help guide their business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Bell Ringer: </a:t>
            </a:r>
            <a:r>
              <a:rPr lang="en-US" dirty="0" smtClean="0"/>
              <a:t>What is the Accounting Equation?</a:t>
            </a:r>
          </a:p>
          <a:p>
            <a:r>
              <a:rPr lang="en-US" b="1" dirty="0" smtClean="0"/>
              <a:t>Today’s Assignment: </a:t>
            </a:r>
            <a:r>
              <a:rPr lang="en-US" dirty="0" smtClean="0"/>
              <a:t>Accounting Transactions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941491"/>
            <a:ext cx="4700158" cy="403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70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– Financial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15000" cy="4373665"/>
          </a:xfrm>
        </p:spPr>
        <p:txBody>
          <a:bodyPr>
            <a:normAutofit/>
          </a:bodyPr>
          <a:lstStyle/>
          <a:p>
            <a:r>
              <a:rPr lang="en-US" b="1" dirty="0"/>
              <a:t>Standard </a:t>
            </a:r>
            <a:r>
              <a:rPr lang="en-US" b="1" dirty="0" smtClean="0"/>
              <a:t>FIN-IBT-8: </a:t>
            </a:r>
            <a:r>
              <a:rPr lang="en-US" dirty="0"/>
              <a:t>Understand, interpret, and use accounting principles to make financial decisions. </a:t>
            </a:r>
          </a:p>
          <a:p>
            <a:r>
              <a:rPr lang="en-US" b="1" dirty="0" smtClean="0"/>
              <a:t>Essential Question: </a:t>
            </a:r>
            <a:r>
              <a:rPr lang="en-US" dirty="0"/>
              <a:t>How can a business owner use financial management to help guide their business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Bell Ringer: </a:t>
            </a:r>
            <a:r>
              <a:rPr lang="en-US" dirty="0" smtClean="0"/>
              <a:t>What is all income that a business receives called? </a:t>
            </a:r>
          </a:p>
          <a:p>
            <a:r>
              <a:rPr lang="en-US" b="1" dirty="0" smtClean="0"/>
              <a:t>Today’s Assignment: </a:t>
            </a:r>
            <a:r>
              <a:rPr lang="en-US" dirty="0" smtClean="0"/>
              <a:t>Accounting Transactions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79" y="2057401"/>
            <a:ext cx="4758139" cy="41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– Financial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15000" cy="4373665"/>
          </a:xfrm>
        </p:spPr>
        <p:txBody>
          <a:bodyPr>
            <a:normAutofit/>
          </a:bodyPr>
          <a:lstStyle/>
          <a:p>
            <a:r>
              <a:rPr lang="en-US" b="1" dirty="0"/>
              <a:t>Standard </a:t>
            </a:r>
            <a:r>
              <a:rPr lang="en-US" b="1" dirty="0" smtClean="0"/>
              <a:t>FIN-IBT-8: </a:t>
            </a:r>
            <a:r>
              <a:rPr lang="en-US" dirty="0"/>
              <a:t>Understand, interpret, and use accounting principles to make financial decisions. </a:t>
            </a:r>
          </a:p>
          <a:p>
            <a:r>
              <a:rPr lang="en-US" b="1" dirty="0" smtClean="0"/>
              <a:t>Essential Question: </a:t>
            </a:r>
            <a:r>
              <a:rPr lang="en-US" dirty="0"/>
              <a:t>How can a business owner use financial management to help guide their business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Bell Ringer: </a:t>
            </a:r>
            <a:r>
              <a:rPr lang="en-US" dirty="0" smtClean="0"/>
              <a:t>What are the four main types of financial statements? </a:t>
            </a:r>
          </a:p>
          <a:p>
            <a:r>
              <a:rPr lang="en-US" b="1" dirty="0" smtClean="0"/>
              <a:t>Today’s Assignment: </a:t>
            </a:r>
            <a:r>
              <a:rPr lang="en-US" dirty="0" smtClean="0"/>
              <a:t>Your choice: Teen’s Guide to Financial Statements or Analyzing Financial Statements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499" y="1992201"/>
            <a:ext cx="4576024" cy="4576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9434">
            <a:off x="9835666" y="1579419"/>
            <a:ext cx="2365978" cy="20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– Financial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15000" cy="4373665"/>
          </a:xfrm>
        </p:spPr>
        <p:txBody>
          <a:bodyPr>
            <a:noAutofit/>
          </a:bodyPr>
          <a:lstStyle/>
          <a:p>
            <a:r>
              <a:rPr lang="en-US" sz="2400" b="1" dirty="0"/>
              <a:t>Standard </a:t>
            </a:r>
            <a:r>
              <a:rPr lang="en-US" sz="2400" b="1" dirty="0" smtClean="0"/>
              <a:t>FIN-IBT-8: </a:t>
            </a:r>
            <a:r>
              <a:rPr lang="en-US" sz="2400" dirty="0"/>
              <a:t>Understand, interpret, and use accounting principles to make financial decisions. </a:t>
            </a:r>
          </a:p>
          <a:p>
            <a:r>
              <a:rPr lang="en-US" sz="2400" b="1" dirty="0" smtClean="0"/>
              <a:t>Essential Question: </a:t>
            </a:r>
            <a:r>
              <a:rPr lang="en-US" sz="2400" dirty="0"/>
              <a:t>How can a business owner use financial management to help guide their business</a:t>
            </a:r>
            <a:r>
              <a:rPr lang="en-US" sz="2400" dirty="0" smtClean="0"/>
              <a:t>?</a:t>
            </a:r>
          </a:p>
          <a:p>
            <a:r>
              <a:rPr lang="en-US" sz="2400" b="1" dirty="0" smtClean="0"/>
              <a:t>Bell Ringer: </a:t>
            </a:r>
            <a:r>
              <a:rPr lang="en-US" sz="2400" dirty="0" smtClean="0"/>
              <a:t>How does a company determine debt to equity ratio? </a:t>
            </a:r>
          </a:p>
          <a:p>
            <a:r>
              <a:rPr lang="en-US" sz="2400" b="1" dirty="0" smtClean="0"/>
              <a:t>Today’s Assignment: Introduction to Excel 2010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10" y="200014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– Financial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90" y="2000142"/>
            <a:ext cx="5715000" cy="4373665"/>
          </a:xfrm>
        </p:spPr>
        <p:txBody>
          <a:bodyPr>
            <a:noAutofit/>
          </a:bodyPr>
          <a:lstStyle/>
          <a:p>
            <a:r>
              <a:rPr lang="en-US" sz="2400" b="1" dirty="0"/>
              <a:t>Standard </a:t>
            </a:r>
            <a:r>
              <a:rPr lang="en-US" sz="2400" b="1" dirty="0" smtClean="0"/>
              <a:t>FIN-IBT-8: </a:t>
            </a:r>
            <a:r>
              <a:rPr lang="en-US" sz="2400" dirty="0"/>
              <a:t>Understand, interpret, and use accounting principles to make financial decisions. </a:t>
            </a:r>
          </a:p>
          <a:p>
            <a:r>
              <a:rPr lang="en-US" sz="2400" b="1" dirty="0" smtClean="0"/>
              <a:t>Essential Question: </a:t>
            </a:r>
            <a:r>
              <a:rPr lang="en-US" sz="2400" dirty="0"/>
              <a:t>How can a business owner use financial management to help guide their business</a:t>
            </a:r>
            <a:r>
              <a:rPr lang="en-US" sz="2400" dirty="0" smtClean="0"/>
              <a:t>?</a:t>
            </a:r>
          </a:p>
          <a:p>
            <a:r>
              <a:rPr lang="en-US" sz="2400" b="1" dirty="0" smtClean="0"/>
              <a:t>Bell Ringer: </a:t>
            </a:r>
            <a:r>
              <a:rPr lang="en-US" sz="2400" dirty="0" smtClean="0"/>
              <a:t>In Excel, what is used to enter, calculate, manipulate, and analyze data? </a:t>
            </a:r>
          </a:p>
          <a:p>
            <a:r>
              <a:rPr lang="en-US" sz="2400" b="1" dirty="0" smtClean="0"/>
              <a:t>Today’s Assignment: The Basketball Problem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10" y="200014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– Financial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890" y="2000142"/>
            <a:ext cx="5715000" cy="4373665"/>
          </a:xfrm>
        </p:spPr>
        <p:txBody>
          <a:bodyPr>
            <a:noAutofit/>
          </a:bodyPr>
          <a:lstStyle/>
          <a:p>
            <a:r>
              <a:rPr lang="en-US" b="1" dirty="0"/>
              <a:t>Standard </a:t>
            </a:r>
            <a:r>
              <a:rPr lang="en-US" b="1" dirty="0" smtClean="0"/>
              <a:t>FIN-IBT-8: </a:t>
            </a:r>
            <a:r>
              <a:rPr lang="en-US" dirty="0"/>
              <a:t>Understand, interpret, and use accounting principles to make financial decisions. </a:t>
            </a:r>
          </a:p>
          <a:p>
            <a:r>
              <a:rPr lang="en-US" b="1" dirty="0" smtClean="0"/>
              <a:t>Essential Question: </a:t>
            </a:r>
            <a:r>
              <a:rPr lang="en-US" dirty="0"/>
              <a:t>How can a business owner use financial management to help guide their business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Bell Ringer: </a:t>
            </a:r>
            <a:r>
              <a:rPr lang="en-US" dirty="0" smtClean="0"/>
              <a:t>In Excel, what is the small black square in the lower corner of the heavy border of an active cell that repeats a cell’s value in adjacent cells?</a:t>
            </a:r>
          </a:p>
          <a:p>
            <a:r>
              <a:rPr lang="en-US" b="1" dirty="0" smtClean="0"/>
              <a:t>Today’s Assignment: Excel Practice 1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755" y="2648614"/>
            <a:ext cx="5282157" cy="2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4602</TotalTime>
  <Words>743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Vapor Trail</vt:lpstr>
      <vt:lpstr>Financial Management</vt:lpstr>
      <vt:lpstr>Unit 7 – Financial management</vt:lpstr>
      <vt:lpstr>Unit 7 – Financial management</vt:lpstr>
      <vt:lpstr>Unit 7 – Financial management</vt:lpstr>
      <vt:lpstr>Unit 7 – Financial management</vt:lpstr>
      <vt:lpstr>Unit 7 – Financial management</vt:lpstr>
      <vt:lpstr>Unit 7 – Financial management</vt:lpstr>
      <vt:lpstr>Unit 7 – Financial management</vt:lpstr>
      <vt:lpstr>Unit 7 – Financial management</vt:lpstr>
      <vt:lpstr>Unit 7 – Financial management</vt:lpstr>
      <vt:lpstr>Unit 7 – Financial management</vt:lpstr>
      <vt:lpstr>Unit 7 – Financial management</vt:lpstr>
    </vt:vector>
  </TitlesOfParts>
  <Company>DCSS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Management</dc:title>
  <dc:creator>Holly Hutson</dc:creator>
  <cp:lastModifiedBy>Holly Hutson</cp:lastModifiedBy>
  <cp:revision>23</cp:revision>
  <dcterms:created xsi:type="dcterms:W3CDTF">2017-03-09T13:42:40Z</dcterms:created>
  <dcterms:modified xsi:type="dcterms:W3CDTF">2017-03-27T13:17:34Z</dcterms:modified>
</cp:coreProperties>
</file>